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59" r:id="rId8"/>
    <p:sldId id="260" r:id="rId9"/>
    <p:sldId id="261" r:id="rId10"/>
    <p:sldId id="264"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1DCD6ED-7A68-46EB-B15D-0797585AF3B4}" type="datetimeFigureOut">
              <a:rPr lang="en-US" smtClean="0"/>
              <a:pPr/>
              <a:t>3/30/2011</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2F2A61F-1BF4-42DD-92AF-76F1329B330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D1DCD6ED-7A68-46EB-B15D-0797585AF3B4}" type="datetimeFigureOut">
              <a:rPr lang="en-US" smtClean="0"/>
              <a:pPr/>
              <a:t>3/30/2011</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2F2A61F-1BF4-42DD-92AF-76F1329B330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1DCD6ED-7A68-46EB-B15D-0797585AF3B4}" type="datetimeFigureOut">
              <a:rPr lang="en-US" smtClean="0"/>
              <a:pPr/>
              <a:t>3/30/2011</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2F2A61F-1BF4-42DD-92AF-76F1329B330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D1DCD6ED-7A68-46EB-B15D-0797585AF3B4}" type="datetimeFigureOut">
              <a:rPr lang="en-US" smtClean="0"/>
              <a:pPr/>
              <a:t>3/30/2011</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12F2A61F-1BF4-42DD-92AF-76F1329B330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D1DCD6ED-7A68-46EB-B15D-0797585AF3B4}" type="datetimeFigureOut">
              <a:rPr lang="en-US" smtClean="0"/>
              <a:pPr/>
              <a:t>3/30/2011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12F2A61F-1BF4-42DD-92AF-76F1329B3302}"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1DCD6ED-7A68-46EB-B15D-0797585AF3B4}" type="datetimeFigureOut">
              <a:rPr lang="en-US" smtClean="0"/>
              <a:pPr/>
              <a:t>3/30/2011</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2F2A61F-1BF4-42DD-92AF-76F1329B330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Glasgow_Botanical_Garden" TargetMode="External"/><Relationship Id="rId2" Type="http://schemas.openxmlformats.org/officeDocument/2006/relationships/hyperlink" Target="http://en.wikipedia.org/wiki/Tweedia" TargetMode="External"/><Relationship Id="rId1" Type="http://schemas.openxmlformats.org/officeDocument/2006/relationships/slideLayout" Target="../slideLayouts/slideLayout2.xml"/><Relationship Id="rId5" Type="http://schemas.openxmlformats.org/officeDocument/2006/relationships/hyperlink" Target="#cite_note-2"/><Relationship Id="rId4" Type="http://schemas.openxmlformats.org/officeDocument/2006/relationships/hyperlink" Target="#cite_note-armitage-1"/></Relationships>
</file>

<file path=ppt/slides/_rels/slide8.xml.rels><?xml version="1.0" encoding="UTF-8" standalone="yes"?>
<Relationships xmlns="http://schemas.openxmlformats.org/package/2006/relationships"><Relationship Id="rId3" Type="http://schemas.openxmlformats.org/officeDocument/2006/relationships/hyperlink" Target="http://uk.answers.yahoo.com/question/index?qid=20090524102001AAYny9p" TargetMode="External"/><Relationship Id="rId2" Type="http://schemas.openxmlformats.org/officeDocument/2006/relationships/hyperlink" Target="http://www.ehow.com/about_6633109_type-soil-do-petunias-like_.html" TargetMode="External"/><Relationship Id="rId1" Type="http://schemas.openxmlformats.org/officeDocument/2006/relationships/slideLayout" Target="../slideLayouts/slideLayout2.xml"/><Relationship Id="rId4" Type="http://schemas.openxmlformats.org/officeDocument/2006/relationships/hyperlink" Target="http://www.backyardgardener.com/annual/annual63.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of Friendship</a:t>
            </a:r>
            <a:endParaRPr lang="en-US" dirty="0"/>
          </a:p>
        </p:txBody>
      </p:sp>
      <p:sp>
        <p:nvSpPr>
          <p:cNvPr id="3" name="Subtitle 2"/>
          <p:cNvSpPr>
            <a:spLocks noGrp="1"/>
          </p:cNvSpPr>
          <p:nvPr>
            <p:ph type="subTitle" idx="1"/>
          </p:nvPr>
        </p:nvSpPr>
        <p:spPr/>
        <p:txBody>
          <a:bodyPr/>
          <a:lstStyle/>
          <a:p>
            <a:r>
              <a:rPr lang="en-US" dirty="0" smtClean="0"/>
              <a:t>Briana </a:t>
            </a:r>
          </a:p>
          <a:p>
            <a:r>
              <a:rPr lang="en-US" dirty="0" smtClean="0"/>
              <a:t>March 16,2011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Petunia </a:t>
            </a:r>
            <a:endParaRPr lang="en-US" dirty="0"/>
          </a:p>
        </p:txBody>
      </p:sp>
      <p:sp>
        <p:nvSpPr>
          <p:cNvPr id="3" name="Content Placeholder 2"/>
          <p:cNvSpPr>
            <a:spLocks noGrp="1"/>
          </p:cNvSpPr>
          <p:nvPr>
            <p:ph sz="half" idx="1"/>
          </p:nvPr>
        </p:nvSpPr>
        <p:spPr/>
        <p:txBody>
          <a:bodyPr/>
          <a:lstStyle/>
          <a:p>
            <a:pPr>
              <a:buNone/>
            </a:pPr>
            <a:r>
              <a:rPr lang="en-US" dirty="0" smtClean="0"/>
              <a:t>Three facts</a:t>
            </a:r>
          </a:p>
          <a:p>
            <a:r>
              <a:rPr lang="en-US" dirty="0" smtClean="0"/>
              <a:t>Botanical-Solanaceae</a:t>
            </a:r>
          </a:p>
          <a:p>
            <a:r>
              <a:rPr lang="en-US" dirty="0" smtClean="0"/>
              <a:t>Life cycle-needs lots of sunlight but not a lot of water</a:t>
            </a:r>
          </a:p>
          <a:p>
            <a:r>
              <a:rPr lang="en-US" dirty="0" smtClean="0"/>
              <a:t>Description-6in. to 2ft tall. Many colors</a:t>
            </a:r>
            <a:endParaRPr lang="en-US" dirty="0"/>
          </a:p>
        </p:txBody>
      </p:sp>
      <p:pic>
        <p:nvPicPr>
          <p:cNvPr id="5" name="Content Placeholder 4" descr="800px-Pink_Petunia.jpg"/>
          <p:cNvPicPr>
            <a:picLocks noGrp="1" noChangeAspect="1"/>
          </p:cNvPicPr>
          <p:nvPr>
            <p:ph sz="half" idx="2"/>
          </p:nvPr>
        </p:nvPicPr>
        <p:blipFill>
          <a:blip r:embed="rId2" cstate="print"/>
          <a:stretch>
            <a:fillRect/>
          </a:stretch>
        </p:blipFill>
        <p:spPr>
          <a:xfrm>
            <a:off x="3962400" y="914400"/>
            <a:ext cx="4078260" cy="3962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lstStyle/>
          <a:p>
            <a:r>
              <a:rPr lang="en-US" dirty="0" smtClean="0"/>
              <a:t>Amount of sunlight-70-75 F</a:t>
            </a:r>
          </a:p>
          <a:p>
            <a:r>
              <a:rPr lang="en-US" dirty="0" smtClean="0"/>
              <a:t>Height-6in.-2ft</a:t>
            </a:r>
          </a:p>
          <a:p>
            <a:r>
              <a:rPr lang="en-US" dirty="0" smtClean="0"/>
              <a:t>Bloom duration-Summer</a:t>
            </a:r>
          </a:p>
          <a:p>
            <a:r>
              <a:rPr lang="en-US" dirty="0" smtClean="0"/>
              <a:t>Type of soil-a rich, fertile soil</a:t>
            </a:r>
            <a:endParaRPr lang="en-US" dirty="0"/>
          </a:p>
        </p:txBody>
      </p:sp>
      <p:pic>
        <p:nvPicPr>
          <p:cNvPr id="5" name="Content Placeholder 4" descr="article-page-main_ehow_images_a06_ad_kl_type-soil-do-petunias-like_-800X800.jpg"/>
          <p:cNvPicPr>
            <a:picLocks noGrp="1" noChangeAspect="1"/>
          </p:cNvPicPr>
          <p:nvPr>
            <p:ph sz="half" idx="2"/>
          </p:nvPr>
        </p:nvPicPr>
        <p:blipFill>
          <a:blip r:embed="rId2" cstate="print"/>
          <a:stretch>
            <a:fillRect/>
          </a:stretch>
        </p:blipFill>
        <p:spPr>
          <a:xfrm>
            <a:off x="3657600" y="1524000"/>
            <a:ext cx="4419599" cy="3234531"/>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t>Petunias do like to be dried out in between watering. It depends on how much sun/shade the basket gets and the temperature. Water it and then the next day if the soil is still moist, don't water it again, wait another day. Too much water will cause petunia foliage to turn yellow</a:t>
            </a:r>
          </a:p>
          <a:p>
            <a:endParaRPr lang="en-US" dirty="0"/>
          </a:p>
        </p:txBody>
      </p:sp>
      <p:pic>
        <p:nvPicPr>
          <p:cNvPr id="5" name="Content Placeholder 4" descr="450px-Petunie.jpg"/>
          <p:cNvPicPr>
            <a:picLocks noGrp="1" noChangeAspect="1"/>
          </p:cNvPicPr>
          <p:nvPr>
            <p:ph sz="half" idx="2"/>
          </p:nvPr>
        </p:nvPicPr>
        <p:blipFill>
          <a:blip r:embed="rId2" cstate="print"/>
          <a:stretch>
            <a:fillRect/>
          </a:stretch>
        </p:blipFill>
        <p:spPr>
          <a:xfrm>
            <a:off x="4241601" y="1600200"/>
            <a:ext cx="3394472" cy="4525963"/>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lstStyle/>
          <a:p>
            <a:r>
              <a:rPr lang="en-US" dirty="0" smtClean="0"/>
              <a:t>The former are incomparable for the hanging basket, garden and window. The more compact varieties are unexcelled for beds by themselves, or as wide edgings for other plantings. Steep banks which furnish a difficult mowing problem may be planted with Petunias.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lstStyle/>
          <a:p>
            <a:r>
              <a:rPr lang="en-US" dirty="0" smtClean="0"/>
              <a:t>Mexican petunia</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History</a:t>
            </a:r>
            <a:endParaRPr lang="en-US" dirty="0"/>
          </a:p>
        </p:txBody>
      </p:sp>
      <p:sp>
        <p:nvSpPr>
          <p:cNvPr id="3" name="Content Placeholder 2"/>
          <p:cNvSpPr>
            <a:spLocks noGrp="1"/>
          </p:cNvSpPr>
          <p:nvPr>
            <p:ph idx="1"/>
          </p:nvPr>
        </p:nvSpPr>
        <p:spPr/>
        <p:txBody>
          <a:bodyPr>
            <a:normAutofit lnSpcReduction="10000"/>
          </a:bodyPr>
          <a:lstStyle/>
          <a:p>
            <a:r>
              <a:rPr lang="en-US" dirty="0" smtClean="0"/>
              <a:t>The species was first sent from South America to Paris in 1823. </a:t>
            </a:r>
            <a:r>
              <a:rPr lang="en-US" i="1" dirty="0" smtClean="0"/>
              <a:t>P. integrifolia</a:t>
            </a:r>
            <a:r>
              <a:rPr lang="en-US" dirty="0" smtClean="0"/>
              <a:t> has a somewhat weedy habit, spreading stems with upright tips, and small lavender to purple flowers. It was discovered in South America by the explorer James Tweedie, after whom the genus </a:t>
            </a:r>
            <a:r>
              <a:rPr lang="en-US" i="1" dirty="0" smtClean="0">
                <a:hlinkClick r:id="rId2" action="ppaction://hlinkfile"/>
              </a:rPr>
              <a:t>Tweedia</a:t>
            </a:r>
            <a:r>
              <a:rPr lang="en-US" dirty="0" smtClean="0"/>
              <a:t> is named, who sent specimens to the </a:t>
            </a:r>
            <a:r>
              <a:rPr lang="en-US" dirty="0" smtClean="0">
                <a:hlinkClick r:id="rId3" action="ppaction://hlinkfile" tooltip="Glasgow Botanical Garden"/>
              </a:rPr>
              <a:t>Glasgow Botanical Garden</a:t>
            </a:r>
            <a:r>
              <a:rPr lang="en-US" dirty="0" smtClean="0"/>
              <a:t> in 1831. Many open-pollinated species are also gaining popularity in the home garden.</a:t>
            </a:r>
            <a:r>
              <a:rPr lang="en-US" baseline="30000" dirty="0" smtClean="0">
                <a:hlinkClick r:id="rId4" action="ppaction://hlinkfile"/>
              </a:rPr>
              <a:t>[2]</a:t>
            </a:r>
            <a:r>
              <a:rPr lang="en-US" dirty="0" smtClean="0"/>
              <a:t> A wide range of flower colors, sizes, and plant architectures are available in both the hybrid and open-pollinated species.</a:t>
            </a:r>
            <a:r>
              <a:rPr lang="en-US" baseline="30000" dirty="0" smtClean="0">
                <a:hlinkClick r:id="rId5" action="ppaction://hlinkfile"/>
              </a:rPr>
              <a:t>[3]</a:t>
            </a:r>
            <a:endParaRPr lang="en-US"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lstStyle/>
          <a:p>
            <a:r>
              <a:rPr lang="en-US" dirty="0" smtClean="0">
                <a:hlinkClick r:id="rId2"/>
              </a:rPr>
              <a:t>http://www.ehow.com/about_6633109_type-soil-do-petunias-like_.html</a:t>
            </a:r>
            <a:endParaRPr lang="en-US" dirty="0" smtClean="0"/>
          </a:p>
          <a:p>
            <a:r>
              <a:rPr lang="en-US" dirty="0" smtClean="0">
                <a:hlinkClick r:id="rId3"/>
              </a:rPr>
              <a:t>http://uk.answers.yahoo.com/question/index?qid=20090524102001AAYny9p</a:t>
            </a:r>
            <a:endParaRPr lang="en-US" dirty="0" smtClean="0"/>
          </a:p>
          <a:p>
            <a:r>
              <a:rPr lang="en-US" dirty="0" smtClean="0">
                <a:hlinkClick r:id="rId4"/>
              </a:rPr>
              <a:t>http://www.backyardgardener.com/annual/annual63.html</a:t>
            </a:r>
            <a:endParaRPr lang="en-US" dirty="0" smtClean="0"/>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Opulent</Template>
  <TotalTime>142</TotalTime>
  <Words>277</Words>
  <Application>Microsoft Office PowerPoint</Application>
  <PresentationFormat>On-screen Show (4:3)</PresentationFormat>
  <Paragraphs>25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Opulent</vt:lpstr>
      <vt:lpstr>Planting Seeds of Friendship</vt:lpstr>
      <vt:lpstr>Petunia </vt:lpstr>
      <vt:lpstr>Plant Details</vt:lpstr>
      <vt:lpstr>Watering your seeds</vt:lpstr>
      <vt:lpstr>Uses</vt:lpstr>
      <vt:lpstr>Plant Varieties</vt:lpstr>
      <vt:lpstr>Plant 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301136</cp:lastModifiedBy>
  <cp:revision>20</cp:revision>
  <dcterms:created xsi:type="dcterms:W3CDTF">2011-03-16T11:28:37Z</dcterms:created>
  <dcterms:modified xsi:type="dcterms:W3CDTF">2011-03-30T13:27:11Z</dcterms:modified>
</cp:coreProperties>
</file>